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7086-A490-4124-A554-059D14FC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Group 2</a:t>
            </a:r>
          </a:p>
          <a:p>
            <a:pPr>
              <a:lnSpc>
                <a:spcPct val="90000"/>
              </a:lnSpc>
            </a:pPr>
            <a:r>
              <a:rPr lang="en-US" sz="1700" b="1"/>
              <a:t>Fengxia Dong, </a:t>
            </a:r>
            <a:r>
              <a:rPr lang="en-US" sz="1700" b="1" err="1"/>
              <a:t>Zhiyu</a:t>
            </a:r>
            <a:r>
              <a:rPr lang="en-US" sz="1700" b="1"/>
              <a:t> Ji, </a:t>
            </a:r>
            <a:r>
              <a:rPr lang="en-US" sz="1700" b="1" err="1"/>
              <a:t>Xinyue</a:t>
            </a:r>
            <a:r>
              <a:rPr lang="en-US" sz="1700" b="1"/>
              <a:t> Wang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CFEC-AD7D-47B4-8F5E-9BF43703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sz="4100"/>
              <a:t>Module 3</a:t>
            </a:r>
            <a:br>
              <a:rPr lang="en-US" sz="4100"/>
            </a:br>
            <a:r>
              <a:rPr lang="en-US" sz="4100">
                <a:latin typeface="Bahnschrift Light" panose="020B0502040204020203" pitchFamily="34" charset="0"/>
              </a:rPr>
              <a:t>Recommendations for Restaurants Serving Fast Food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B6C2-5A4A-4586-B4C2-0EAE4BD2F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226"/>
          <a:stretch/>
        </p:blipFill>
        <p:spPr>
          <a:xfrm>
            <a:off x="6606253" y="2038642"/>
            <a:ext cx="4942280" cy="27807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49E48-23B3-4131-9BC7-4CEFBEF7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6"/>
    </mc:Choice>
    <mc:Fallback>
      <p:transition spd="slow" advTm="1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8CE-8408-4224-BB6A-EEE3E14B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B3-0FBA-4FA8-85EE-1FBEB31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Introduction and Motivation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Data Cleaning and Pre-Processing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Key Findings About Restaurants Serving Fast Foods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Recommendations for Restaurants Serving Fast Foods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56DCC-BA00-40C5-AC8A-D5D8B26F0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41"/>
    </mc:Choice>
    <mc:Fallback>
      <p:transition spd="slow" advTm="2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1677-011A-406C-8801-B0D637D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9C5-9FF9-4B97-8AF3-F7036A2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analysis focuses on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restaurants that provide fast food 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customers.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heir average stars were only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2.69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Yelp during the period of 10/2004 to 12/2019.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This category of restaurants has not been serving customers well.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They need advises to improve.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9D2413-DDF8-402C-80AC-7F670B179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2"/>
    </mc:Choice>
    <mc:Fallback>
      <p:transition spd="slow" advTm="2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businesses in business json file with “fast food” listed in its category.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reviews for the chosen businesses from review json file.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Select related users and tips from user json file and tip json file, respectively.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33,262 reviews by 21,741 users for 1,638 restaurants serving fast food with 5,823 tips.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9F61C-E11F-4EDC-ADC7-6007C75FF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37"/>
    </mc:Choice>
    <mc:Fallback>
      <p:transition spd="slow" advTm="5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tilize the R package “tidy2vec” to break the text into individual tokens and transform the list of tokens into a vector space.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rune words occurring less than 10 times and those appearing in less than 0.1% of reviews.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reate a document-term matrix (DTM) for our further analysis.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total, we have 15,163 words in the DTM.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665330-988B-45FA-8473-7EEE642B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81"/>
    </mc:Choice>
    <mc:Fallback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Selected restaurants are located in the states of Illinois, Ohio, Wisconsin, and Pennsylvania, with average stars ranging from 2.64 to 2.82.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Mean of stars is 2.69 with standard deviation of 0.94.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F478-3A7D-4623-9561-0C79DDBCC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3" y="4018547"/>
            <a:ext cx="3223565" cy="257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0A686-174C-43EC-8C32-BABE413C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87"/>
    </mc:Choice>
    <mc:Fallback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xamine the frequency of words appearing in reviews by using “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tidytext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package in 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92CEE-08EC-4EDA-A741-C0155E33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02" y="2561829"/>
            <a:ext cx="5631975" cy="422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B8E1-0400-4547-8BE1-0E7D68DAEB5D}"/>
              </a:ext>
            </a:extLst>
          </p:cNvPr>
          <p:cNvSpPr txBox="1"/>
          <p:nvPr/>
        </p:nvSpPr>
        <p:spPr>
          <a:xfrm>
            <a:off x="793301" y="2911642"/>
            <a:ext cx="464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Words that are not useful for an analysis are excluded.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EFDA63-26DA-4CDC-ADA8-8BEF00B7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9"/>
    </mc:Choice>
    <mc:Fallback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298</Words>
  <Application>Microsoft Office PowerPoint</Application>
  <PresentationFormat>Widescreen</PresentationFormat>
  <Paragraphs>31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Bahnschrift Light</vt:lpstr>
      <vt:lpstr>Century Gothic</vt:lpstr>
      <vt:lpstr>Elephant</vt:lpstr>
      <vt:lpstr>Times New Roman</vt:lpstr>
      <vt:lpstr>BrushVTI</vt:lpstr>
      <vt:lpstr>Module 3 Recommendations for Restaurants Serving Fast Food </vt:lpstr>
      <vt:lpstr>Contents</vt:lpstr>
      <vt:lpstr>Introduction and Motivation</vt:lpstr>
      <vt:lpstr>Data Cleaning and Pre-Processing</vt:lpstr>
      <vt:lpstr>Data Cleaning and Pre-Processing</vt:lpstr>
      <vt:lpstr>Exploratory Data Analysis</vt:lpstr>
      <vt:lpstr>Exploratory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Recommendations for Restaurants Serving Fast Food </dc:title>
  <dc:creator>Fengxia Dong</dc:creator>
  <cp:lastModifiedBy>Fengxia Dong</cp:lastModifiedBy>
  <cp:revision>3</cp:revision>
  <dcterms:created xsi:type="dcterms:W3CDTF">2020-12-02T05:37:43Z</dcterms:created>
  <dcterms:modified xsi:type="dcterms:W3CDTF">2020-12-02T06:43:17Z</dcterms:modified>
</cp:coreProperties>
</file>